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Mississippi Industries Flashcard Quiz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industry includes casinos and historical site visits in Mississippi?</a:t>
            </a:r>
          </a:p>
          <a:p>
            <a:pPr algn="l">
              <a:defRPr sz="2400"/>
            </a:pPr>
            <a:r>
              <a:t>- Agriculture</a:t>
            </a:r>
          </a:p>
          <a:p>
            <a:pPr algn="l">
              <a:defRPr sz="2400"/>
            </a:pPr>
            <a:r>
              <a:t>- Tourism</a:t>
            </a:r>
          </a:p>
          <a:p>
            <a:pPr algn="l">
              <a:defRPr sz="2400"/>
            </a:pPr>
            <a:r>
              <a:t>- Manufacturing</a:t>
            </a:r>
          </a:p>
          <a:p>
            <a:pPr algn="l">
              <a:defRPr sz="2400"/>
            </a:pPr>
            <a:r>
              <a:t>- Forestry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Tourism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crop is a major part of Mississippi’s agricultural exports?</a:t>
            </a:r>
          </a:p>
          <a:p>
            <a:pPr algn="l">
              <a:defRPr sz="2400"/>
            </a:pPr>
            <a:r>
              <a:t>- Corn</a:t>
            </a:r>
          </a:p>
          <a:p>
            <a:pPr algn="l">
              <a:defRPr sz="2400"/>
            </a:pPr>
            <a:r>
              <a:t>- Rice</a:t>
            </a:r>
          </a:p>
          <a:p>
            <a:pPr algn="l">
              <a:defRPr sz="2400"/>
            </a:pPr>
            <a:r>
              <a:t>- Soybeans</a:t>
            </a:r>
          </a:p>
          <a:p>
            <a:pPr algn="l">
              <a:defRPr sz="2400"/>
            </a:pPr>
            <a:r>
              <a:t>- Wheat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Soybeans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Mississippi city is known for shipbuilding?</a:t>
            </a:r>
          </a:p>
          <a:p>
            <a:pPr algn="l">
              <a:defRPr sz="2400"/>
            </a:pPr>
            <a:r>
              <a:t>- Jackson</a:t>
            </a:r>
          </a:p>
          <a:p>
            <a:pPr algn="l">
              <a:defRPr sz="2400"/>
            </a:pPr>
            <a:r>
              <a:t>- Biloxi</a:t>
            </a:r>
          </a:p>
          <a:p>
            <a:pPr algn="l">
              <a:defRPr sz="2400"/>
            </a:pPr>
            <a:r>
              <a:t>- Gulfport</a:t>
            </a:r>
          </a:p>
          <a:p>
            <a:pPr algn="l">
              <a:defRPr sz="2400"/>
            </a:pPr>
            <a:r>
              <a:t>- Vicksburg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Gulfport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industry includes poultry and catfish farming?</a:t>
            </a:r>
          </a:p>
          <a:p>
            <a:pPr algn="l">
              <a:defRPr sz="2400"/>
            </a:pPr>
            <a:r>
              <a:t>- Energy</a:t>
            </a:r>
          </a:p>
          <a:p>
            <a:pPr algn="l">
              <a:defRPr sz="2400"/>
            </a:pPr>
            <a:r>
              <a:t>- Agriculture</a:t>
            </a:r>
          </a:p>
          <a:p>
            <a:pPr algn="l">
              <a:defRPr sz="2400"/>
            </a:pPr>
            <a:r>
              <a:t>- Tourism</a:t>
            </a:r>
          </a:p>
          <a:p>
            <a:pPr algn="l">
              <a:defRPr sz="2400"/>
            </a:pPr>
            <a:r>
              <a:t>- Manufacturing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Agriculture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Mississippi industry uses biomass from trees?</a:t>
            </a:r>
          </a:p>
          <a:p>
            <a:pPr algn="l">
              <a:defRPr sz="2400"/>
            </a:pPr>
            <a:r>
              <a:t>- Forestry</a:t>
            </a:r>
          </a:p>
          <a:p>
            <a:pPr algn="l">
              <a:defRPr sz="2400"/>
            </a:pPr>
            <a:r>
              <a:t>- Energy</a:t>
            </a:r>
          </a:p>
          <a:p>
            <a:pPr algn="l">
              <a:defRPr sz="2400"/>
            </a:pPr>
            <a:r>
              <a:t>- Tourism</a:t>
            </a:r>
          </a:p>
          <a:p>
            <a:pPr algn="l">
              <a:defRPr sz="2400"/>
            </a:pPr>
            <a:r>
              <a:t>- Manufacturing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industry is Mississippi most known for producing cotton?</a:t>
            </a:r>
          </a:p>
          <a:p>
            <a:pPr algn="l">
              <a:defRPr sz="2400"/>
            </a:pPr>
            <a:r>
              <a:t>- Manufacturing</a:t>
            </a:r>
          </a:p>
          <a:p>
            <a:pPr algn="l">
              <a:defRPr sz="2400"/>
            </a:pPr>
            <a:r>
              <a:t>- Agriculture</a:t>
            </a:r>
          </a:p>
          <a:p>
            <a:pPr algn="l">
              <a:defRPr sz="2400"/>
            </a:pPr>
            <a:r>
              <a:t>- Tourism</a:t>
            </a:r>
          </a:p>
          <a:p>
            <a:pPr algn="l">
              <a:defRPr sz="2400"/>
            </a:pPr>
            <a:r>
              <a:t>- Energy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industry contributes to Mississippi’s economy through furniture production?</a:t>
            </a:r>
          </a:p>
          <a:p>
            <a:pPr algn="l">
              <a:defRPr sz="2400"/>
            </a:pPr>
            <a:r>
              <a:t>- Manufacturing</a:t>
            </a:r>
          </a:p>
          <a:p>
            <a:pPr algn="l">
              <a:defRPr sz="2400"/>
            </a:pPr>
            <a:r>
              <a:t>- Agriculture</a:t>
            </a:r>
          </a:p>
          <a:p>
            <a:pPr algn="l">
              <a:defRPr sz="2400"/>
            </a:pPr>
            <a:r>
              <a:t>- Forestry</a:t>
            </a:r>
          </a:p>
          <a:p>
            <a:pPr algn="l">
              <a:defRPr sz="2400"/>
            </a:pPr>
            <a:r>
              <a:t>- Tourism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Manufacturing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Agriculture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Mississippi industry includes shipbuilding and automobile parts?</a:t>
            </a:r>
          </a:p>
          <a:p>
            <a:pPr algn="l">
              <a:defRPr sz="2400"/>
            </a:pPr>
            <a:r>
              <a:t>- Forestry</a:t>
            </a:r>
          </a:p>
          <a:p>
            <a:pPr algn="l">
              <a:defRPr sz="2400"/>
            </a:pPr>
            <a:r>
              <a:t>- Energy</a:t>
            </a:r>
          </a:p>
          <a:p>
            <a:pPr algn="l">
              <a:defRPr sz="2400"/>
            </a:pPr>
            <a:r>
              <a:t>- Manufacturing</a:t>
            </a:r>
          </a:p>
          <a:p>
            <a:pPr algn="l">
              <a:defRPr sz="2400"/>
            </a:pPr>
            <a:r>
              <a:t>- Agriculture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Manufacturing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What natural resource is most associated with Mississippi’s energy industry?</a:t>
            </a:r>
          </a:p>
          <a:p>
            <a:pPr algn="l">
              <a:defRPr sz="2400"/>
            </a:pPr>
            <a:r>
              <a:t>- Coal</a:t>
            </a:r>
          </a:p>
          <a:p>
            <a:pPr algn="l">
              <a:defRPr sz="2400"/>
            </a:pPr>
            <a:r>
              <a:t>- Natural Gas</a:t>
            </a:r>
          </a:p>
          <a:p>
            <a:pPr algn="l">
              <a:defRPr sz="2400"/>
            </a:pPr>
            <a:r>
              <a:t>- Solar</a:t>
            </a:r>
          </a:p>
          <a:p>
            <a:pPr algn="l">
              <a:defRPr sz="2400"/>
            </a:pPr>
            <a:r>
              <a:t>- Wind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Natural Gas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defRPr sz="2800" b="1"/>
            </a:pPr>
            <a:r>
              <a:t>Which industry benefits from Mississippi’s forests and timber?</a:t>
            </a:r>
          </a:p>
          <a:p>
            <a:pPr algn="l">
              <a:defRPr sz="2400"/>
            </a:pPr>
            <a:r>
              <a:t>- Tourism</a:t>
            </a:r>
          </a:p>
          <a:p>
            <a:pPr algn="l">
              <a:defRPr sz="2400"/>
            </a:pPr>
            <a:r>
              <a:t>- Forestry</a:t>
            </a:r>
          </a:p>
          <a:p>
            <a:pPr algn="l">
              <a:defRPr sz="2400"/>
            </a:pPr>
            <a:r>
              <a:t>- Energy</a:t>
            </a:r>
          </a:p>
          <a:p>
            <a:pPr algn="l">
              <a:defRPr sz="2400"/>
            </a:pPr>
            <a:r>
              <a:t>- Agriculture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600" b="1">
                <a:solidFill>
                  <a:srgbClr val="008000"/>
                </a:solidFill>
              </a:defRPr>
            </a:pPr>
            <a:r>
              <a:t>Answer: Forestry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